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2774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76" y="9217275"/>
            <a:ext cx="4027243" cy="2286957"/>
          </a:xfrm>
          <a:prstGeom prst="rect">
            <a:avLst/>
          </a:prstGeom>
          <a:effectLst>
            <a:softEdge rad="533400"/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79751" y="718623"/>
            <a:ext cx="5382427" cy="1258067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屏東縣立忠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孝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國小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>114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學年度新生報到</a:t>
            </a:r>
            <a:endParaRPr lang="zh-TW" altLang="en-US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7" name="群組 6"/>
          <p:cNvGrpSpPr/>
          <p:nvPr/>
        </p:nvGrpSpPr>
        <p:grpSpPr>
          <a:xfrm>
            <a:off x="2369661" y="2097172"/>
            <a:ext cx="2580557" cy="798557"/>
            <a:chOff x="1831816" y="1328028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1831816" y="1328028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1901595" y="1687861"/>
              <a:ext cx="2312719" cy="7636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親自報到</a:t>
              </a:r>
              <a:endParaRPr lang="zh-TW" altLang="en-US" sz="4000" kern="1200" dirty="0"/>
            </a:p>
          </p:txBody>
        </p:sp>
      </p:grpSp>
      <p:sp>
        <p:nvSpPr>
          <p:cNvPr id="28" name="文字方塊 27"/>
          <p:cNvSpPr txBox="1"/>
          <p:nvPr/>
        </p:nvSpPr>
        <p:spPr>
          <a:xfrm>
            <a:off x="3910148" y="10399209"/>
            <a:ext cx="2688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 </a:t>
            </a:r>
            <a:r>
              <a:rPr lang="zh-TW" altLang="en-US" sz="2400" b="1" dirty="0" smtClean="0">
                <a:solidFill>
                  <a:srgbClr val="00B050"/>
                </a:solidFill>
              </a:rPr>
              <a:t>屏東縣立忠</a:t>
            </a:r>
            <a:r>
              <a:rPr lang="zh-TW" altLang="en-US" sz="2400" b="1" dirty="0">
                <a:solidFill>
                  <a:srgbClr val="00B050"/>
                </a:solidFill>
              </a:rPr>
              <a:t>孝</a:t>
            </a:r>
            <a:r>
              <a:rPr lang="zh-TW" altLang="en-US" sz="2400" b="1" dirty="0" smtClean="0">
                <a:solidFill>
                  <a:srgbClr val="00B050"/>
                </a:solidFill>
              </a:rPr>
              <a:t>國小</a:t>
            </a:r>
            <a:endParaRPr lang="zh-TW" altLang="en-US" sz="2400" b="1" dirty="0">
              <a:solidFill>
                <a:srgbClr val="00B050"/>
              </a:solidFill>
            </a:endParaRPr>
          </a:p>
        </p:txBody>
      </p:sp>
      <p:sp>
        <p:nvSpPr>
          <p:cNvPr id="29" name="向下箭號 28"/>
          <p:cNvSpPr/>
          <p:nvPr/>
        </p:nvSpPr>
        <p:spPr>
          <a:xfrm>
            <a:off x="3485310" y="3224723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圓角矩形 24"/>
          <p:cNvSpPr/>
          <p:nvPr/>
        </p:nvSpPr>
        <p:spPr>
          <a:xfrm>
            <a:off x="1935481" y="3987065"/>
            <a:ext cx="3642360" cy="4768612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30" name="圓角矩形 4"/>
          <p:cNvSpPr txBox="1"/>
          <p:nvPr/>
        </p:nvSpPr>
        <p:spPr>
          <a:xfrm>
            <a:off x="2369662" y="4309918"/>
            <a:ext cx="3040538" cy="503116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請攜帶</a:t>
            </a:r>
            <a:r>
              <a:rPr lang="en-US" altLang="zh-TW" sz="28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8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8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8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戶口名簿</a:t>
            </a:r>
            <a:r>
              <a:rPr lang="zh-TW" altLang="en-US" sz="28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正」</a:t>
            </a:r>
            <a:endParaRPr lang="en-US" altLang="zh-TW" sz="2800" b="1" kern="1200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日起</a:t>
            </a:r>
            <a:r>
              <a:rPr lang="en-US" altLang="zh-TW" sz="2800" b="1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800" b="1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8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28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09:00~12:00</a:t>
            </a:r>
            <a:r>
              <a:rPr lang="zh-TW" altLang="en-US" sz="28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28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8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8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28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13:30~16:00</a:t>
            </a:r>
          </a:p>
          <a:p>
            <a:r>
              <a:rPr lang="zh-TW" altLang="en-US" sz="28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教務處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報名表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en-US" altLang="zh-TW" sz="2000" kern="1200" dirty="0" smtClean="0"/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zh-TW" altLang="en-US" sz="2000" kern="1200" dirty="0"/>
          </a:p>
        </p:txBody>
      </p:sp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204</TotalTime>
  <Words>41</Words>
  <Application>Microsoft Office PowerPoint</Application>
  <PresentationFormat>寬螢幕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標楷體</vt:lpstr>
      <vt:lpstr>Arial</vt:lpstr>
      <vt:lpstr>Century Gothic</vt:lpstr>
      <vt:lpstr>Wingdings 3</vt:lpstr>
      <vt:lpstr>絲縷</vt:lpstr>
      <vt:lpstr>屏東縣立忠孝國小 114學年度新生報到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Administrator</cp:lastModifiedBy>
  <cp:revision>34</cp:revision>
  <cp:lastPrinted>2022-03-31T05:41:33Z</cp:lastPrinted>
  <dcterms:created xsi:type="dcterms:W3CDTF">2021-06-03T02:23:27Z</dcterms:created>
  <dcterms:modified xsi:type="dcterms:W3CDTF">2025-01-10T09:47:01Z</dcterms:modified>
</cp:coreProperties>
</file>