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66" r:id="rId13"/>
    <p:sldId id="265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106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80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自訂</PresentationFormat>
  <Paragraphs>0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chps-user</dc:creator>
  <cp:lastModifiedBy>chps-user</cp:lastModifiedBy>
  <cp:revision>2</cp:revision>
  <dcterms:created xsi:type="dcterms:W3CDTF">2006-08-16T00:00:00Z</dcterms:created>
  <dcterms:modified xsi:type="dcterms:W3CDTF">2026-08-31T07:08:37Z</dcterms:modified>
</cp:coreProperties>
</file>